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handoutMasterIdLst>
    <p:handoutMasterId r:id="rId12"/>
  </p:handoutMasterIdLst>
  <p:sldIdLst>
    <p:sldId id="256" r:id="rId3"/>
    <p:sldId id="296" r:id="rId4"/>
    <p:sldId id="291" r:id="rId5"/>
    <p:sldId id="286" r:id="rId6"/>
    <p:sldId id="292" r:id="rId7"/>
    <p:sldId id="293" r:id="rId8"/>
    <p:sldId id="294" r:id="rId9"/>
    <p:sldId id="295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2" autoAdjust="0"/>
    <p:restoredTop sz="86679" autoAdjust="0"/>
  </p:normalViewPr>
  <p:slideViewPr>
    <p:cSldViewPr snapToGrid="0">
      <p:cViewPr varScale="1">
        <p:scale>
          <a:sx n="64" d="100"/>
          <a:sy n="64" d="100"/>
        </p:scale>
        <p:origin x="66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60F34-F5BD-42D7-ADAF-CA1E5B740CDC}" type="datetimeFigureOut">
              <a:rPr lang="en-GB" smtClean="0"/>
              <a:t>05/10/2021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8E303-3C17-4D7C-BD94-70999CC593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921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B1381-73A0-49D5-B385-6E15166664DF}" type="datetimeFigureOut">
              <a:rPr lang="en-GB" smtClean="0"/>
              <a:t>05/10/2021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8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8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8F1C0-13D7-417B-8A47-AFB31027D5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3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1C0-13D7-417B-8A47-AFB31027D5C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1AA2-B72B-4D38-BFDD-E61F08703652}" type="datetimeFigureOut">
              <a:rPr lang="en-GB" smtClean="0"/>
              <a:t>05/10/2021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7EEBD-33B8-4EE0-93DF-68EF9CF1662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1AA2-B72B-4D38-BFDD-E61F08703652}" type="datetimeFigureOut">
              <a:rPr lang="en-GB" smtClean="0"/>
              <a:t>05/10/2021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EBD-33B8-4EE0-93DF-68EF9CF1662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1AA2-B72B-4D38-BFDD-E61F08703652}" type="datetimeFigureOut">
              <a:rPr lang="en-GB" smtClean="0"/>
              <a:t>05/10/2021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EBD-33B8-4EE0-93DF-68EF9CF1662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F28A-B33B-4D99-AAAE-5194D685D80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FB36-E529-427C-BE2B-E386FFA157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55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F28A-B33B-4D99-AAAE-5194D685D80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FB36-E529-427C-BE2B-E386FFA157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17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F28A-B33B-4D99-AAAE-5194D685D80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FB36-E529-427C-BE2B-E386FFA157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93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F28A-B33B-4D99-AAAE-5194D685D80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FB36-E529-427C-BE2B-E386FFA157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07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F28A-B33B-4D99-AAAE-5194D685D80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FB36-E529-427C-BE2B-E386FFA157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52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F28A-B33B-4D99-AAAE-5194D685D80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FB36-E529-427C-BE2B-E386FFA157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12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F28A-B33B-4D99-AAAE-5194D685D80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FB36-E529-427C-BE2B-E386FFA157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58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F28A-B33B-4D99-AAAE-5194D685D80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FB36-E529-427C-BE2B-E386FFA157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5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1AA2-B72B-4D38-BFDD-E61F08703652}" type="datetimeFigureOut">
              <a:rPr lang="en-GB" smtClean="0"/>
              <a:t>05/10/2021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EBD-33B8-4EE0-93DF-68EF9CF1662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F28A-B33B-4D99-AAAE-5194D685D80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FB36-E529-427C-BE2B-E386FFA157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4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F28A-B33B-4D99-AAAE-5194D685D80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FB36-E529-427C-BE2B-E386FFA157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01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F28A-B33B-4D99-AAAE-5194D685D80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FB36-E529-427C-BE2B-E386FFA157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5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1AA2-B72B-4D38-BFDD-E61F08703652}" type="datetimeFigureOut">
              <a:rPr lang="en-GB" smtClean="0"/>
              <a:t>05/10/2021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EBD-33B8-4EE0-93DF-68EF9CF1662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1AA2-B72B-4D38-BFDD-E61F08703652}" type="datetimeFigureOut">
              <a:rPr lang="en-GB" smtClean="0"/>
              <a:t>05/10/2021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EBD-33B8-4EE0-93DF-68EF9CF1662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1AA2-B72B-4D38-BFDD-E61F08703652}" type="datetimeFigureOut">
              <a:rPr lang="en-GB" smtClean="0"/>
              <a:t>05/10/2021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EBD-33B8-4EE0-93DF-68EF9CF1662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1AA2-B72B-4D38-BFDD-E61F08703652}" type="datetimeFigureOut">
              <a:rPr lang="en-GB" smtClean="0"/>
              <a:t>05/10/2021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EBD-33B8-4EE0-93DF-68EF9CF1662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1AA2-B72B-4D38-BFDD-E61F08703652}" type="datetimeFigureOut">
              <a:rPr lang="en-GB" smtClean="0"/>
              <a:t>05/10/2021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EBD-33B8-4EE0-93DF-68EF9CF1662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1AA2-B72B-4D38-BFDD-E61F08703652}" type="datetimeFigureOut">
              <a:rPr lang="en-GB" smtClean="0"/>
              <a:t>05/10/2021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EBD-33B8-4EE0-93DF-68EF9CF1662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1AA2-B72B-4D38-BFDD-E61F08703652}" type="datetimeFigureOut">
              <a:rPr lang="en-GB" smtClean="0"/>
              <a:t>05/10/2021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EBD-33B8-4EE0-93DF-68EF9CF1662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3801AA2-B72B-4D38-BFDD-E61F08703652}" type="datetimeFigureOut">
              <a:rPr lang="en-GB" smtClean="0"/>
              <a:t>05/10/2021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867EEBD-33B8-4EE0-93DF-68EF9CF1662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F28A-B33B-4D99-AAAE-5194D685D80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EFB36-E529-427C-BE2B-E386FFA157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7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o4school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2133599"/>
          </a:xfrm>
        </p:spPr>
        <p:txBody>
          <a:bodyPr/>
          <a:lstStyle/>
          <a:p>
            <a:r>
              <a:rPr lang="en-GB" sz="7200" b="1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latin typeface="Calibri" panose="020F0502020204030204" pitchFamily="34" charset="0"/>
              </a:rPr>
              <a:t>Year 7 Partnership Evening</a:t>
            </a:r>
            <a:endParaRPr lang="en-GB" sz="7200" b="1" dirty="0">
              <a:solidFill>
                <a:schemeClr val="accent1">
                  <a:lumMod val="50000"/>
                </a:schemeClr>
              </a:solidFill>
              <a:uFill>
                <a:solidFill>
                  <a:schemeClr val="accent1">
                    <a:lumMod val="50000"/>
                  </a:schemeClr>
                </a:solidFill>
              </a:u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0" y="4429919"/>
            <a:ext cx="2413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 to logging into Go4Schools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following slides will take you step by step into being able to log into Go4Schools. </a:t>
            </a:r>
          </a:p>
          <a:p>
            <a:r>
              <a:rPr lang="en-GB" dirty="0" smtClean="0"/>
              <a:t>This site will allow you to monitor your child’s progress throughout the year. </a:t>
            </a:r>
          </a:p>
          <a:p>
            <a:r>
              <a:rPr lang="en-GB" b="1" dirty="0" smtClean="0"/>
              <a:t>You will be able to see: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Timetables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Reports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Teachers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Cautions &amp; House Points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Current Grades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320" y="4770025"/>
            <a:ext cx="2013679" cy="20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47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6118" y="0"/>
            <a:ext cx="7772400" cy="1008112"/>
          </a:xfrm>
        </p:spPr>
        <p:txBody>
          <a:bodyPr>
            <a:noAutofit/>
          </a:bodyPr>
          <a:lstStyle/>
          <a:p>
            <a:r>
              <a:rPr lang="en-GB" sz="3300" dirty="0">
                <a:solidFill>
                  <a:srgbClr val="FF0000"/>
                </a:solidFill>
              </a:rPr>
              <a:t/>
            </a:r>
            <a:br>
              <a:rPr lang="en-GB" sz="3300" dirty="0">
                <a:solidFill>
                  <a:srgbClr val="FF0000"/>
                </a:solidFill>
              </a:rPr>
            </a:br>
            <a:endParaRPr lang="en-GB" sz="33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320" y="4770025"/>
            <a:ext cx="2013679" cy="201367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73" y="2007631"/>
            <a:ext cx="7691300" cy="48503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1795" y="156362"/>
            <a:ext cx="10315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hlinkClick r:id="rId4"/>
              </a:rPr>
              <a:t>https://www.go4schools.com</a:t>
            </a:r>
            <a:r>
              <a:rPr lang="en-GB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hlinkClick r:id="rId4"/>
              </a:rPr>
              <a:t>/</a:t>
            </a:r>
            <a:r>
              <a:rPr lang="en-GB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and then click on “Login” </a:t>
            </a:r>
            <a:endParaRPr lang="en-GB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51685" y="1858780"/>
            <a:ext cx="2158584" cy="254833"/>
          </a:xfrm>
          <a:prstGeom prst="straightConnector1">
            <a:avLst/>
          </a:prstGeom>
          <a:ln w="98425">
            <a:solidFill>
              <a:schemeClr val="accent1">
                <a:shade val="95000"/>
                <a:satMod val="105000"/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6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6254" y="351234"/>
            <a:ext cx="8180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the “Parents Login”</a:t>
            </a:r>
            <a:endParaRPr lang="en-GB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320" y="4770025"/>
            <a:ext cx="2013679" cy="2013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1250" t="20076" b="45933"/>
          <a:stretch/>
        </p:blipFill>
        <p:spPr>
          <a:xfrm>
            <a:off x="323850" y="2419350"/>
            <a:ext cx="9734550" cy="310877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4" idx="2"/>
          </p:cNvCxnSpPr>
          <p:nvPr/>
        </p:nvCxnSpPr>
        <p:spPr>
          <a:xfrm>
            <a:off x="6336701" y="1274564"/>
            <a:ext cx="723666" cy="2143193"/>
          </a:xfrm>
          <a:prstGeom prst="straightConnector1">
            <a:avLst/>
          </a:prstGeom>
          <a:ln w="98425">
            <a:solidFill>
              <a:schemeClr val="accent1">
                <a:shade val="95000"/>
                <a:satMod val="105000"/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1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 the “First-time User?”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94" y="2415179"/>
            <a:ext cx="7421011" cy="2896004"/>
          </a:xfrm>
        </p:spPr>
      </p:pic>
      <p:cxnSp>
        <p:nvCxnSpPr>
          <p:cNvPr id="6" name="Straight Arrow Connector 5"/>
          <p:cNvCxnSpPr>
            <a:stCxn id="2" idx="2"/>
          </p:cNvCxnSpPr>
          <p:nvPr/>
        </p:nvCxnSpPr>
        <p:spPr>
          <a:xfrm>
            <a:off x="6096000" y="1600200"/>
            <a:ext cx="328246" cy="2889738"/>
          </a:xfrm>
          <a:prstGeom prst="straightConnector1">
            <a:avLst/>
          </a:prstGeom>
          <a:ln w="98425">
            <a:solidFill>
              <a:schemeClr val="accent1">
                <a:shade val="95000"/>
                <a:satMod val="105000"/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320" y="4770025"/>
            <a:ext cx="2013679" cy="20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5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Enter email in section requested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26" y="1872141"/>
            <a:ext cx="7506748" cy="4515480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5651292" y="1600200"/>
            <a:ext cx="444708" cy="1802567"/>
          </a:xfrm>
          <a:prstGeom prst="straightConnector1">
            <a:avLst/>
          </a:prstGeom>
          <a:ln w="98425">
            <a:solidFill>
              <a:schemeClr val="accent1">
                <a:shade val="95000"/>
                <a:satMod val="105000"/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320" y="4770025"/>
            <a:ext cx="2013679" cy="20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8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Once you have reset password and entered again, you should get this page</a:t>
            </a:r>
            <a:endParaRPr lang="en-GB" sz="36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19" y="1682435"/>
            <a:ext cx="6059370" cy="5175565"/>
          </a:xfrm>
        </p:spPr>
      </p:pic>
      <p:sp>
        <p:nvSpPr>
          <p:cNvPr id="5" name="Rectangle 4"/>
          <p:cNvSpPr/>
          <p:nvPr/>
        </p:nvSpPr>
        <p:spPr>
          <a:xfrm>
            <a:off x="3411415" y="1805354"/>
            <a:ext cx="1172308" cy="328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572000" y="2965939"/>
            <a:ext cx="820615" cy="328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23847" y="4220308"/>
            <a:ext cx="5005753" cy="24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036277" y="5603631"/>
            <a:ext cx="820615" cy="70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059723" y="5955323"/>
            <a:ext cx="820615" cy="70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059723" y="6224954"/>
            <a:ext cx="820615" cy="70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083169" y="6482862"/>
            <a:ext cx="820615" cy="70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44773" y="2428406"/>
            <a:ext cx="22149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Here you can see: 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Form class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HP’s &amp; Cautions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Timetable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Teachers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Current Grades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320" y="4770025"/>
            <a:ext cx="2013679" cy="20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1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are also able to see graphs on progression and reports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61" y="1729153"/>
            <a:ext cx="5345723" cy="4941277"/>
          </a:xfrm>
        </p:spPr>
      </p:pic>
      <p:sp>
        <p:nvSpPr>
          <p:cNvPr id="5" name="Rectangle 4"/>
          <p:cNvSpPr/>
          <p:nvPr/>
        </p:nvSpPr>
        <p:spPr>
          <a:xfrm>
            <a:off x="3329354" y="2602524"/>
            <a:ext cx="820615" cy="70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364524" y="2825262"/>
            <a:ext cx="820615" cy="70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376247" y="3071447"/>
            <a:ext cx="820615" cy="70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376246" y="3294185"/>
            <a:ext cx="820615" cy="70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317631" y="3505200"/>
            <a:ext cx="820615" cy="70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44773" y="2428406"/>
            <a:ext cx="25783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reports are ready, they shall appear at the top of the page in a highlighted section. </a:t>
            </a:r>
          </a:p>
          <a:p>
            <a:endParaRPr lang="en-GB" dirty="0"/>
          </a:p>
          <a:p>
            <a:r>
              <a:rPr lang="en-GB" dirty="0" smtClean="0"/>
              <a:t>They shall also appear at the bottom of the page should you need to reread a report. 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13416" y="5141626"/>
            <a:ext cx="854440" cy="1184223"/>
          </a:xfrm>
          <a:prstGeom prst="straightConnector1">
            <a:avLst/>
          </a:prstGeom>
          <a:ln w="98425">
            <a:solidFill>
              <a:schemeClr val="accent1">
                <a:shade val="95000"/>
                <a:satMod val="105000"/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320" y="4770025"/>
            <a:ext cx="2013679" cy="20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02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2919</TotalTime>
  <Words>162</Words>
  <Application>Microsoft Office PowerPoint</Application>
  <PresentationFormat>Widescreen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Palatino Linotype</vt:lpstr>
      <vt:lpstr>Wingdings</vt:lpstr>
      <vt:lpstr>Executive</vt:lpstr>
      <vt:lpstr>Office Theme</vt:lpstr>
      <vt:lpstr>Year 7 Partnership Evening</vt:lpstr>
      <vt:lpstr>Steps to logging into Go4Schools</vt:lpstr>
      <vt:lpstr> </vt:lpstr>
      <vt:lpstr>PowerPoint Presentation</vt:lpstr>
      <vt:lpstr>Select the “First-time User?”</vt:lpstr>
      <vt:lpstr>Enter email in section requested</vt:lpstr>
      <vt:lpstr>Once you have reset password and entered again, you should get this page</vt:lpstr>
      <vt:lpstr>You are also able to see graphs on progression and reports</vt:lpstr>
    </vt:vector>
  </TitlesOfParts>
  <Company>St Peters Catholic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Partnership Evening</dc:title>
  <dc:creator>MMORLING</dc:creator>
  <cp:lastModifiedBy>SCAMPBELL</cp:lastModifiedBy>
  <cp:revision>129</cp:revision>
  <cp:lastPrinted>2017-09-20T06:57:54Z</cp:lastPrinted>
  <dcterms:created xsi:type="dcterms:W3CDTF">2017-09-08T10:44:50Z</dcterms:created>
  <dcterms:modified xsi:type="dcterms:W3CDTF">2021-10-05T15:17:25Z</dcterms:modified>
</cp:coreProperties>
</file>